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-31750" y="4321175"/>
            <a:ext cx="1395413" cy="781050"/>
          </a:xfrm>
          <a:custGeom>
            <a:avLst/>
            <a:gdLst>
              <a:gd name="T0" fmla="*/ 121068301 w 8042"/>
              <a:gd name="T1" fmla="*/ 0 h 10000"/>
              <a:gd name="T2" fmla="*/ 242136603 w 8042"/>
              <a:gd name="T3" fmla="*/ 30530620 h 10000"/>
              <a:gd name="T4" fmla="*/ 121068301 w 8042"/>
              <a:gd name="T5" fmla="*/ 61061239 h 10000"/>
              <a:gd name="T6" fmla="*/ 0 w 8042"/>
              <a:gd name="T7" fmla="*/ 30530620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042"/>
              <a:gd name="T13" fmla="*/ 0 h 10000"/>
              <a:gd name="T14" fmla="*/ 8042 w 8042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042"/>
              <a:gd name="ODFBottom" fmla="val 10000"/>
              <a:gd name="ODFWidth" fmla="val 8042"/>
              <a:gd name="ODFHeight" fmla="val 10000"/>
            </a:gdLst>
            <a:ahLst/>
            <a:cxnLst/>
            <a:rect l="OXMLTextRectL" t="OXMLTextRectT" r="OXMLTextRectR" b="OXMLTextRect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942414" y="2514600"/>
            <a:ext cx="6600450" cy="2262782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54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1942414" y="4777383"/>
            <a:ext cx="6600450" cy="1126284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t>Образец подзаголовка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23863" y="4529138"/>
            <a:ext cx="584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78536" y="627406"/>
            <a:ext cx="1656133" cy="5283814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pPr lvl="0"/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942414" y="627406"/>
            <a:ext cx="4716347" cy="5283814"/>
          </a:xfrm>
          <a:prstGeom prst="rect">
            <a:avLst/>
          </a:prstGeom>
        </p:spPr>
        <p:txBody>
          <a:bodyPr vert="eaVert"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942414" y="609603"/>
            <a:ext cx="6591982" cy="3117043"/>
          </a:xfrm>
          <a:prstGeom prst="rect">
            <a:avLst/>
          </a:prstGeom>
        </p:spPr>
        <p:txBody>
          <a:bodyPr anchor="ctr"/>
          <a:lstStyle>
            <a:defPPr/>
            <a:lvl1pPr lvl="0">
              <a:defRPr sz="48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942414" y="4354043"/>
            <a:ext cx="6591982" cy="1555860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8000">
                <a:solidFill>
                  <a:srgbClr val="A53010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8000">
                <a:solidFill>
                  <a:srgbClr val="A53010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188122" y="609603"/>
            <a:ext cx="6109590" cy="2895602"/>
          </a:xfrm>
          <a:prstGeom prst="rect">
            <a:avLst/>
          </a:prstGeom>
        </p:spPr>
        <p:txBody>
          <a:bodyPr anchor="ctr"/>
          <a:lstStyle>
            <a:defPPr/>
            <a:lvl1pPr lvl="0">
              <a:defRPr sz="48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2415972" y="3505196"/>
            <a:ext cx="5653890" cy="381003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1942414" y="4354043"/>
            <a:ext cx="6591982" cy="1555860"/>
          </a:xfrm>
          <a:prstGeom prst="rect">
            <a:avLst/>
          </a:prstGeom>
        </p:spPr>
        <p:txBody>
          <a:bodyPr anchor="ctr"/>
          <a:lstStyle>
            <a:defPPr/>
            <a:lvl1pPr marL="0" lv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942414" y="627406"/>
            <a:ext cx="6591982" cy="2880021"/>
          </a:xfrm>
          <a:prstGeom prst="rect">
            <a:avLst/>
          </a:prstGeom>
        </p:spPr>
        <p:txBody>
          <a:bodyPr anchor="ctr"/>
          <a:lstStyle>
            <a:defPPr/>
            <a:lvl1pPr lvl="0">
              <a:defRPr sz="48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1942414" y="4343400"/>
            <a:ext cx="6591982" cy="838203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1942414" y="5181603"/>
            <a:ext cx="6591982" cy="72961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8000">
                <a:solidFill>
                  <a:srgbClr val="A53010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8000">
                <a:solidFill>
                  <a:srgbClr val="A53010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188122" y="609603"/>
            <a:ext cx="6109590" cy="2895602"/>
          </a:xfrm>
          <a:prstGeom prst="rect">
            <a:avLst/>
          </a:prstGeom>
        </p:spPr>
        <p:txBody>
          <a:bodyPr anchor="ctr"/>
          <a:lstStyle>
            <a:defPPr/>
            <a:lvl1pPr lvl="0">
              <a:defRPr sz="48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1942414" y="4343400"/>
            <a:ext cx="6688295" cy="838203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1942414" y="5181603"/>
            <a:ext cx="6688295" cy="72961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942414" y="2438403"/>
            <a:ext cx="6591982" cy="272484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8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1942414" y="5181603"/>
            <a:ext cx="6591982" cy="72961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942414" y="2133596"/>
            <a:ext cx="6591982" cy="3777623"/>
          </a:xfrm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 flipV="1">
            <a:off x="0" y="3167063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942414" y="2074562"/>
            <a:ext cx="6591982" cy="1468799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0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942414" y="3581403"/>
            <a:ext cx="6591982" cy="860394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заголовка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942414" y="2136705"/>
            <a:ext cx="3197528" cy="3767401"/>
          </a:xfrm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5337307" y="2136705"/>
            <a:ext cx="3197089" cy="3767401"/>
          </a:xfrm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265352" y="2226628"/>
            <a:ext cx="2874599" cy="576264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1942414" y="2802892"/>
            <a:ext cx="3197528" cy="3105703"/>
          </a:xfrm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5656158" y="2223400"/>
            <a:ext cx="2873236" cy="576264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5"/>
          </p:nvPr>
        </p:nvSpPr>
        <p:spPr>
          <a:xfrm>
            <a:off x="5333713" y="2799664"/>
            <a:ext cx="3195681" cy="3105704"/>
          </a:xfrm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flipV="1">
            <a:off x="0" y="711200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942414" y="446090"/>
            <a:ext cx="2629585" cy="976313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0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743495" y="446090"/>
            <a:ext cx="3790909" cy="5414967"/>
          </a:xfrm>
          <a:prstGeom prst="rect">
            <a:avLst/>
          </a:prstGeom>
        </p:spPr>
        <p:txBody>
          <a:bodyPr anchor="ctr"/>
          <a:lstStyle>
            <a:defPPr/>
            <a:lvl1pPr lvl="0"/>
            <a:lvl2pPr lvl="1"/>
            <a:lvl3pPr lvl="2"/>
            <a:lvl4pPr lvl="3"/>
            <a:lvl5pPr lvl="4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1942414" y="1598608"/>
            <a:ext cx="2629585" cy="4262439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 flipV="1">
            <a:off x="0" y="4910138"/>
            <a:ext cx="1358900" cy="508000"/>
          </a:xfrm>
          <a:custGeom>
            <a:avLst/>
            <a:gdLst>
              <a:gd name="T0" fmla="*/ 116709371 w 7908"/>
              <a:gd name="T1" fmla="*/ 0 h 10000"/>
              <a:gd name="T2" fmla="*/ 233418569 w 7908"/>
              <a:gd name="T3" fmla="*/ 12903302 h 10000"/>
              <a:gd name="T4" fmla="*/ 116709371 w 7908"/>
              <a:gd name="T5" fmla="*/ 25806603 h 10000"/>
              <a:gd name="T6" fmla="*/ 0 w 7908"/>
              <a:gd name="T7" fmla="*/ 12903302 h 1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908"/>
              <a:gd name="T13" fmla="*/ 0 h 10000"/>
              <a:gd name="T14" fmla="*/ 7908 w 7908"/>
              <a:gd name="T15" fmla="*/ 10000 h 100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 lIns="0" tIns="0" rIns="0" bIns="0"/>
          <a:lstStyle/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942414" y="4800600"/>
            <a:ext cx="6591982" cy="566735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942414" y="634968"/>
            <a:ext cx="6591982" cy="3854972"/>
          </a:xfrm>
          <a:prstGeom prst="rect">
            <a:avLst/>
          </a:prstGeom>
        </p:spPr>
        <p:txBody>
          <a:bodyPr anchorCtr="1">
            <a:normAutofit/>
          </a:bodyPr>
          <a:lstStyle>
            <a:defPPr/>
            <a:lvl1pPr marL="0" lvl="0" indent="0" algn="ctr">
              <a:buNone/>
              <a:defRPr sz="1600"/>
            </a:lvl1pPr>
          </a:lstStyle>
          <a:p>
            <a:pPr lvl="0"/>
            <a:r>
              <a:t>Вставка рисунка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1942414" y="5367335"/>
            <a:ext cx="6591982" cy="49371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13.10.2024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0" y="228600"/>
            <a:ext cx="1981200" cy="6638925"/>
            <a:chOff x="0" y="0"/>
            <a:chExt cx="1981200" cy="6638925"/>
          </a:xfrm>
        </p:grpSpPr>
        <p:sp>
          <p:nvSpPr>
            <p:cNvPr id="3" name="Shape 3"/>
            <p:cNvSpPr/>
            <p:nvPr/>
          </p:nvSpPr>
          <p:spPr>
            <a:xfrm>
              <a:off x="0" y="2346543"/>
              <a:ext cx="69923" cy="626244"/>
            </a:xfrm>
            <a:custGeom>
              <a:avLst/>
              <a:gdLst>
                <a:gd name="T0" fmla="*/ 111121949 w 22"/>
                <a:gd name="T1" fmla="*/ 0 h 136"/>
                <a:gd name="T2" fmla="*/ 222243899 w 22"/>
                <a:gd name="T3" fmla="*/ 1441721902 h 136"/>
                <a:gd name="T4" fmla="*/ 111121949 w 22"/>
                <a:gd name="T5" fmla="*/ 2147483646 h 136"/>
                <a:gd name="T6" fmla="*/ 0 w 22"/>
                <a:gd name="T7" fmla="*/ 1441721902 h 136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2"/>
                <a:gd name="T13" fmla="*/ 0 h 136"/>
                <a:gd name="T14" fmla="*/ 22 w 22"/>
                <a:gd name="T15" fmla="*/ 136 h 136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2"/>
                <a:gd name="ODFBottom" fmla="val 136"/>
                <a:gd name="ODFWidth" fmla="val 22"/>
                <a:gd name="ODFHeight" fmla="val 136"/>
              </a:gdLst>
              <a:ahLst/>
              <a:cxnLst/>
              <a:rect l="OXMLTextRectL" t="OXMLTextRectT" r="OXMLTextRectR" b="OXMLTextRect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" name="Shape 4"/>
            <p:cNvSpPr/>
            <p:nvPr/>
          </p:nvSpPr>
          <p:spPr>
            <a:xfrm>
              <a:off x="89345" y="2928055"/>
              <a:ext cx="449326" cy="2322320"/>
            </a:xfrm>
            <a:custGeom>
              <a:avLst/>
              <a:gdLst>
                <a:gd name="T0" fmla="*/ 721054294 w 140"/>
                <a:gd name="T1" fmla="*/ 0 h 504"/>
                <a:gd name="T2" fmla="*/ 1442105378 w 140"/>
                <a:gd name="T3" fmla="*/ 2147483646 h 504"/>
                <a:gd name="T4" fmla="*/ 721054294 w 140"/>
                <a:gd name="T5" fmla="*/ 2147483646 h 504"/>
                <a:gd name="T6" fmla="*/ 0 w 140"/>
                <a:gd name="T7" fmla="*/ 2147483646 h 50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40"/>
                <a:gd name="T13" fmla="*/ 0 h 504"/>
                <a:gd name="T14" fmla="*/ 140 w 140"/>
                <a:gd name="T15" fmla="*/ 504 h 504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40"/>
                <a:gd name="ODFBottom" fmla="val 504"/>
                <a:gd name="ODFWidth" fmla="val 140"/>
                <a:gd name="ODFHeight" fmla="val 504"/>
              </a:gdLst>
              <a:ahLst/>
              <a:cxnLst/>
              <a:rect l="OXMLTextRectL" t="OXMLTextRectT" r="OXMLTextRectR" b="OXMLTextRect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Shape 5"/>
            <p:cNvSpPr/>
            <p:nvPr/>
          </p:nvSpPr>
          <p:spPr>
            <a:xfrm>
              <a:off x="560690" y="5218691"/>
              <a:ext cx="423430" cy="1420225"/>
            </a:xfrm>
            <a:custGeom>
              <a:avLst/>
              <a:gdLst>
                <a:gd name="T0" fmla="*/ 679144830 w 132"/>
                <a:gd name="T1" fmla="*/ 0 h 308"/>
                <a:gd name="T2" fmla="*/ 1358286453 w 132"/>
                <a:gd name="T3" fmla="*/ 2147483646 h 308"/>
                <a:gd name="T4" fmla="*/ 679144830 w 132"/>
                <a:gd name="T5" fmla="*/ 2147483646 h 308"/>
                <a:gd name="T6" fmla="*/ 0 w 132"/>
                <a:gd name="T7" fmla="*/ 2147483646 h 308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32"/>
                <a:gd name="T13" fmla="*/ 0 h 308"/>
                <a:gd name="T14" fmla="*/ 132 w 132"/>
                <a:gd name="T15" fmla="*/ 308 h 308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"/>
                <a:gd name="ODFBottom" fmla="val 308"/>
                <a:gd name="ODFWidth" fmla="val 132"/>
                <a:gd name="ODFHeight" fmla="val 308"/>
              </a:gdLst>
              <a:ahLst/>
              <a:cxnLst/>
              <a:rect l="OXMLTextRectL" t="OXMLTextRectT" r="OXMLTextRectR" b="OXMLTextRect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" name="Shape 6"/>
            <p:cNvSpPr/>
            <p:nvPr/>
          </p:nvSpPr>
          <p:spPr>
            <a:xfrm>
              <a:off x="666870" y="6275473"/>
              <a:ext cx="119127" cy="363444"/>
            </a:xfrm>
            <a:custGeom>
              <a:avLst/>
              <a:gdLst>
                <a:gd name="T0" fmla="*/ 191776762 w 37"/>
                <a:gd name="T1" fmla="*/ 0 h 79"/>
                <a:gd name="T2" fmla="*/ 383553524 w 37"/>
                <a:gd name="T3" fmla="*/ 835948805 h 79"/>
                <a:gd name="T4" fmla="*/ 191776762 w 37"/>
                <a:gd name="T5" fmla="*/ 1671897610 h 79"/>
                <a:gd name="T6" fmla="*/ 0 w 37"/>
                <a:gd name="T7" fmla="*/ 835948805 h 7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7"/>
                <a:gd name="T13" fmla="*/ 0 h 79"/>
                <a:gd name="T14" fmla="*/ 37 w 37"/>
                <a:gd name="T15" fmla="*/ 79 h 79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"/>
                <a:gd name="ODFBottom" fmla="val 79"/>
                <a:gd name="ODFWidth" fmla="val 37"/>
                <a:gd name="ODFHeight" fmla="val 79"/>
              </a:gdLst>
              <a:ahLst/>
              <a:cxnLst/>
              <a:rect l="OXMLTextRectL" t="OXMLTextRectT" r="OXMLTextRectR" b="OXMLTextRect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69923" y="2972789"/>
              <a:ext cx="571050" cy="3328780"/>
            </a:xfrm>
            <a:custGeom>
              <a:avLst/>
              <a:gdLst>
                <a:gd name="T0" fmla="*/ 916010718 w 178"/>
                <a:gd name="T1" fmla="*/ 0 h 722"/>
                <a:gd name="T2" fmla="*/ 1832018228 w 178"/>
                <a:gd name="T3" fmla="*/ 2147483646 h 722"/>
                <a:gd name="T4" fmla="*/ 916010718 w 178"/>
                <a:gd name="T5" fmla="*/ 2147483646 h 722"/>
                <a:gd name="T6" fmla="*/ 0 w 178"/>
                <a:gd name="T7" fmla="*/ 2147483646 h 722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78"/>
                <a:gd name="T13" fmla="*/ 0 h 722"/>
                <a:gd name="T14" fmla="*/ 178 w 178"/>
                <a:gd name="T15" fmla="*/ 722 h 722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8"/>
                <a:gd name="ODFBottom" fmla="val 722"/>
                <a:gd name="ODFWidth" fmla="val 178"/>
                <a:gd name="ODFHeight" fmla="val 722"/>
              </a:gdLst>
              <a:ahLst/>
              <a:cxnLst/>
              <a:rect l="OXMLTextRectL" t="OXMLTextRectT" r="OXMLTextRectR" b="OXMLTextRect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5534" y="0"/>
              <a:ext cx="73809" cy="2928055"/>
            </a:xfrm>
            <a:custGeom>
              <a:avLst/>
              <a:gdLst>
                <a:gd name="T0" fmla="*/ 118432959 w 23"/>
                <a:gd name="T1" fmla="*/ 0 h 635"/>
                <a:gd name="T2" fmla="*/ 236865917 w 23"/>
                <a:gd name="T3" fmla="*/ 2147483646 h 635"/>
                <a:gd name="T4" fmla="*/ 118432959 w 23"/>
                <a:gd name="T5" fmla="*/ 2147483646 h 635"/>
                <a:gd name="T6" fmla="*/ 0 w 23"/>
                <a:gd name="T7" fmla="*/ 2147483646 h 63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3"/>
                <a:gd name="T13" fmla="*/ 0 h 635"/>
                <a:gd name="T14" fmla="*/ 23 w 23"/>
                <a:gd name="T15" fmla="*/ 635 h 635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635"/>
                <a:gd name="ODFWidth" fmla="val 23"/>
                <a:gd name="ODFHeight" fmla="val 635"/>
              </a:gdLst>
              <a:ahLst/>
              <a:cxnLst/>
              <a:rect l="OXMLTextRectL" t="OXMLTextRectT" r="OXMLTextRectR" b="OXMLTextRect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54387" y="2715584"/>
              <a:ext cx="54387" cy="493915"/>
            </a:xfrm>
            <a:custGeom>
              <a:avLst/>
              <a:gdLst>
                <a:gd name="T0" fmla="*/ 87001604 w 17"/>
                <a:gd name="T1" fmla="*/ 0 h 107"/>
                <a:gd name="T2" fmla="*/ 174003208 w 17"/>
                <a:gd name="T3" fmla="*/ 1139865810 h 107"/>
                <a:gd name="T4" fmla="*/ 87001604 w 17"/>
                <a:gd name="T5" fmla="*/ 2147483646 h 107"/>
                <a:gd name="T6" fmla="*/ 0 w 17"/>
                <a:gd name="T7" fmla="*/ 1139865810 h 10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7"/>
                <a:gd name="T13" fmla="*/ 0 h 107"/>
                <a:gd name="T14" fmla="*/ 17 w 17"/>
                <a:gd name="T15" fmla="*/ 107 h 107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534794" y="5250375"/>
              <a:ext cx="132074" cy="1025095"/>
            </a:xfrm>
            <a:custGeom>
              <a:avLst/>
              <a:gdLst>
                <a:gd name="T0" fmla="*/ 212730948 w 41"/>
                <a:gd name="T1" fmla="*/ 0 h 222"/>
                <a:gd name="T2" fmla="*/ 425458674 w 41"/>
                <a:gd name="T3" fmla="*/ 2147483646 h 222"/>
                <a:gd name="T4" fmla="*/ 212730948 w 41"/>
                <a:gd name="T5" fmla="*/ 2147483646 h 222"/>
                <a:gd name="T6" fmla="*/ 0 w 41"/>
                <a:gd name="T7" fmla="*/ 2147483646 h 222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1"/>
                <a:gd name="T13" fmla="*/ 0 h 222"/>
                <a:gd name="T14" fmla="*/ 41 w 41"/>
                <a:gd name="T15" fmla="*/ 222 h 222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1"/>
                <a:gd name="ODFBottom" fmla="val 222"/>
                <a:gd name="ODFWidth" fmla="val 41"/>
                <a:gd name="ODFHeight" fmla="val 222"/>
              </a:gdLst>
              <a:ahLst/>
              <a:cxnLst/>
              <a:rect l="OXMLTextRectL" t="OXMLTextRectT" r="OXMLTextRectR" b="OXMLTextRect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538681" y="1170473"/>
              <a:ext cx="1442518" cy="4048207"/>
            </a:xfrm>
            <a:custGeom>
              <a:avLst/>
              <a:gdLst>
                <a:gd name="T0" fmla="*/ 2147483646 w 450"/>
                <a:gd name="T1" fmla="*/ 0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0 w 450"/>
                <a:gd name="T7" fmla="*/ 2147483646 h 878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50"/>
                <a:gd name="T13" fmla="*/ 0 h 878"/>
                <a:gd name="T14" fmla="*/ 450 w 450"/>
                <a:gd name="T15" fmla="*/ 878 h 878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0"/>
                <a:gd name="ODFBottom" fmla="val 878"/>
                <a:gd name="ODFWidth" fmla="val 450"/>
                <a:gd name="ODFHeight" fmla="val 878"/>
              </a:gdLst>
              <a:ahLst/>
              <a:cxnLst/>
              <a:rect l="OXMLTextRectL" t="OXMLTextRectT" r="OXMLTextRectR" b="OXMLTextRect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640975" y="6301569"/>
              <a:ext cx="112653" cy="337354"/>
            </a:xfrm>
            <a:custGeom>
              <a:avLst/>
              <a:gdLst>
                <a:gd name="T0" fmla="*/ 181298910 w 35"/>
                <a:gd name="T1" fmla="*/ 0 h 73"/>
                <a:gd name="T2" fmla="*/ 362597820 w 35"/>
                <a:gd name="T3" fmla="*/ 779440244 h 73"/>
                <a:gd name="T4" fmla="*/ 181298910 w 35"/>
                <a:gd name="T5" fmla="*/ 1558880488 h 73"/>
                <a:gd name="T6" fmla="*/ 0 w 35"/>
                <a:gd name="T7" fmla="*/ 779440244 h 7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5"/>
                <a:gd name="T13" fmla="*/ 0 h 73"/>
                <a:gd name="T14" fmla="*/ 35 w 35"/>
                <a:gd name="T15" fmla="*/ 73 h 73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"/>
                <a:gd name="ODFBottom" fmla="val 73"/>
                <a:gd name="ODFWidth" fmla="val 35"/>
                <a:gd name="ODFHeight" fmla="val 73"/>
              </a:gdLst>
              <a:ahLst/>
              <a:cxnLst/>
              <a:rect l="OXMLTextRectL" t="OXMLTextRectT" r="OXMLTextRectR" b="OXMLTextRect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534794" y="5131086"/>
              <a:ext cx="25894" cy="221796"/>
            </a:xfrm>
            <a:custGeom>
              <a:avLst/>
              <a:gdLst>
                <a:gd name="T0" fmla="*/ 41911058 w 8"/>
                <a:gd name="T1" fmla="*/ 0 h 48"/>
                <a:gd name="T2" fmla="*/ 83818878 w 8"/>
                <a:gd name="T3" fmla="*/ 512392658 h 48"/>
                <a:gd name="T4" fmla="*/ 41911058 w 8"/>
                <a:gd name="T5" fmla="*/ 1024780695 h 48"/>
                <a:gd name="T6" fmla="*/ 0 w 8"/>
                <a:gd name="T7" fmla="*/ 512392658 h 48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"/>
                <a:gd name="T13" fmla="*/ 0 h 48"/>
                <a:gd name="T14" fmla="*/ 8 w 8"/>
                <a:gd name="T15" fmla="*/ 48 h 48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590472" y="6016402"/>
              <a:ext cx="165743" cy="622513"/>
            </a:xfrm>
            <a:custGeom>
              <a:avLst/>
              <a:gdLst>
                <a:gd name="T0" fmla="*/ 264144938 w 52"/>
                <a:gd name="T1" fmla="*/ 0 h 135"/>
                <a:gd name="T2" fmla="*/ 528289876 w 52"/>
                <a:gd name="T3" fmla="*/ 1435143779 h 135"/>
                <a:gd name="T4" fmla="*/ 264144938 w 52"/>
                <a:gd name="T5" fmla="*/ 2147483646 h 135"/>
                <a:gd name="T6" fmla="*/ 0 w 52"/>
                <a:gd name="T7" fmla="*/ 1435143779 h 13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52"/>
                <a:gd name="T13" fmla="*/ 0 h 135"/>
                <a:gd name="T14" fmla="*/ 52 w 52"/>
                <a:gd name="T15" fmla="*/ 135 h 135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2"/>
                <a:gd name="ODFBottom" fmla="val 135"/>
                <a:gd name="ODFWidth" fmla="val 52"/>
                <a:gd name="ODFHeight" fmla="val 135"/>
              </a:gdLst>
              <a:ahLst/>
              <a:cxnLst/>
              <a:rect l="OXMLTextRectL" t="OXMLTextRectT" r="OXMLTextRectR" b="OXMLTextRect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5" name="Shape 15"/>
          <p:cNvGrpSpPr/>
          <p:nvPr/>
        </p:nvGrpSpPr>
        <p:grpSpPr>
          <a:xfrm>
            <a:off x="20638" y="0"/>
            <a:ext cx="1952625" cy="6853238"/>
            <a:chOff x="0" y="0"/>
            <a:chExt cx="1952625" cy="6853238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409576" cy="4401215"/>
            </a:xfrm>
            <a:custGeom>
              <a:avLst/>
              <a:gdLst>
                <a:gd name="T0" fmla="*/ 814046243 w 103"/>
                <a:gd name="T1" fmla="*/ 0 h 920"/>
                <a:gd name="T2" fmla="*/ 1628092486 w 103"/>
                <a:gd name="T3" fmla="*/ 2147483646 h 920"/>
                <a:gd name="T4" fmla="*/ 814046243 w 103"/>
                <a:gd name="T5" fmla="*/ 2147483646 h 920"/>
                <a:gd name="T6" fmla="*/ 0 w 103"/>
                <a:gd name="T7" fmla="*/ 2147483646 h 92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03"/>
                <a:gd name="T13" fmla="*/ 0 h 920"/>
                <a:gd name="T14" fmla="*/ 103 w 103"/>
                <a:gd name="T15" fmla="*/ 920 h 920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3"/>
                <a:gd name="ODFBottom" fmla="val 920"/>
                <a:gd name="ODFWidth" fmla="val 103"/>
                <a:gd name="ODFHeight" fmla="val 920"/>
              </a:gdLst>
              <a:ahLst/>
              <a:cxnLst/>
              <a:rect l="OXMLTextRectL" t="OXMLTextRectT" r="OXMLTextRectR" b="OXMLTextRect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33392" y="4316356"/>
              <a:ext cx="350833" cy="1580756"/>
            </a:xfrm>
            <a:custGeom>
              <a:avLst/>
              <a:gdLst>
                <a:gd name="T0" fmla="*/ 699096568 w 88"/>
                <a:gd name="T1" fmla="*/ 0 h 330"/>
                <a:gd name="T2" fmla="*/ 1398193136 w 88"/>
                <a:gd name="T3" fmla="*/ 2147483646 h 330"/>
                <a:gd name="T4" fmla="*/ 699096568 w 88"/>
                <a:gd name="T5" fmla="*/ 2147483646 h 330"/>
                <a:gd name="T6" fmla="*/ 0 w 88"/>
                <a:gd name="T7" fmla="*/ 2147483646 h 33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8"/>
                <a:gd name="T13" fmla="*/ 0 h 330"/>
                <a:gd name="T14" fmla="*/ 88 w 88"/>
                <a:gd name="T15" fmla="*/ 330 h 330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8"/>
                <a:gd name="ODFBottom" fmla="val 330"/>
                <a:gd name="ODFWidth" fmla="val 88"/>
                <a:gd name="ODFHeight" fmla="val 330"/>
              </a:gdLst>
              <a:ahLst/>
              <a:cxnLst/>
              <a:rect l="OXMLTextRectL" t="OXMLTextRectT" r="OXMLTextRectR" b="OXMLTextRect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811216" y="5862630"/>
              <a:ext cx="357181" cy="990607"/>
            </a:xfrm>
            <a:custGeom>
              <a:avLst/>
              <a:gdLst>
                <a:gd name="T0" fmla="*/ 708518144 w 90"/>
                <a:gd name="T1" fmla="*/ 0 h 207"/>
                <a:gd name="T2" fmla="*/ 1417036288 w 90"/>
                <a:gd name="T3" fmla="*/ 2147483646 h 207"/>
                <a:gd name="T4" fmla="*/ 708518144 w 90"/>
                <a:gd name="T5" fmla="*/ 2147483646 h 207"/>
                <a:gd name="T6" fmla="*/ 0 w 90"/>
                <a:gd name="T7" fmla="*/ 2147483646 h 20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90"/>
                <a:gd name="T13" fmla="*/ 0 h 207"/>
                <a:gd name="T14" fmla="*/ 90 w 90"/>
                <a:gd name="T15" fmla="*/ 207 h 207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207"/>
                <a:gd name="ODFWidth" fmla="val 90"/>
                <a:gd name="ODFHeight" fmla="val 207"/>
              </a:gdLst>
              <a:ahLst/>
              <a:cxnLst/>
              <a:rect l="OXMLTextRectL" t="OXMLTextRectT" r="OXMLTextRectR" b="OXMLTextRect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409577" y="4364264"/>
              <a:ext cx="457197" cy="2236051"/>
            </a:xfrm>
            <a:custGeom>
              <a:avLst/>
              <a:gdLst>
                <a:gd name="T0" fmla="*/ 908506125 w 115"/>
                <a:gd name="T1" fmla="*/ 0 h 467"/>
                <a:gd name="T2" fmla="*/ 1817008276 w 115"/>
                <a:gd name="T3" fmla="*/ 2147483646 h 467"/>
                <a:gd name="T4" fmla="*/ 908506125 w 115"/>
                <a:gd name="T5" fmla="*/ 2147483646 h 467"/>
                <a:gd name="T6" fmla="*/ 0 w 115"/>
                <a:gd name="T7" fmla="*/ 2147483646 h 46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15"/>
                <a:gd name="T13" fmla="*/ 0 h 467"/>
                <a:gd name="T14" fmla="*/ 115 w 115"/>
                <a:gd name="T15" fmla="*/ 467 h 467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5"/>
                <a:gd name="ODFBottom" fmla="val 467"/>
                <a:gd name="ODFWidth" fmla="val 115"/>
                <a:gd name="ODFHeight" fmla="val 467"/>
              </a:gdLst>
              <a:ahLst/>
              <a:cxnLst/>
              <a:rect l="OXMLTextRectL" t="OXMLTextRectT" r="OXMLTextRectR" b="OXMLTextRect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65129" y="1288970"/>
              <a:ext cx="144463" cy="3027394"/>
            </a:xfrm>
            <a:custGeom>
              <a:avLst/>
              <a:gdLst>
                <a:gd name="T0" fmla="*/ 289754665 w 36"/>
                <a:gd name="T1" fmla="*/ 0 h 633"/>
                <a:gd name="T2" fmla="*/ 579509329 w 36"/>
                <a:gd name="T3" fmla="*/ 2147483646 h 633"/>
                <a:gd name="T4" fmla="*/ 289754665 w 36"/>
                <a:gd name="T5" fmla="*/ 2147483646 h 633"/>
                <a:gd name="T6" fmla="*/ 0 w 36"/>
                <a:gd name="T7" fmla="*/ 2147483646 h 63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6"/>
                <a:gd name="T13" fmla="*/ 0 h 633"/>
                <a:gd name="T14" fmla="*/ 36 w 36"/>
                <a:gd name="T15" fmla="*/ 633 h 633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6"/>
                <a:gd name="ODFBottom" fmla="val 633"/>
                <a:gd name="ODFWidth" fmla="val 36"/>
                <a:gd name="ODFHeight" fmla="val 633"/>
              </a:gdLst>
              <a:ahLst/>
              <a:cxnLst/>
              <a:rect l="OXMLTextRectL" t="OXMLTextRectT" r="OXMLTextRectR" b="OXMLTextRect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98519" y="6571574"/>
              <a:ext cx="111127" cy="281664"/>
            </a:xfrm>
            <a:custGeom>
              <a:avLst/>
              <a:gdLst>
                <a:gd name="T0" fmla="*/ 220446208 w 28"/>
                <a:gd name="T1" fmla="*/ 0 h 59"/>
                <a:gd name="T2" fmla="*/ 440892417 w 28"/>
                <a:gd name="T3" fmla="*/ 672277068 h 59"/>
                <a:gd name="T4" fmla="*/ 220446208 w 28"/>
                <a:gd name="T5" fmla="*/ 1344549363 h 59"/>
                <a:gd name="T6" fmla="*/ 0 w 28"/>
                <a:gd name="T7" fmla="*/ 672277068 h 5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8"/>
                <a:gd name="T13" fmla="*/ 0 h 59"/>
                <a:gd name="T14" fmla="*/ 28 w 28"/>
                <a:gd name="T15" fmla="*/ 59 h 59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"/>
                <a:gd name="ODFBottom" fmla="val 59"/>
                <a:gd name="ODFWidth" fmla="val 28"/>
                <a:gd name="ODFHeight" fmla="val 59"/>
              </a:gdLst>
              <a:ahLst/>
              <a:cxnLst/>
              <a:rect l="OXMLTextRectL" t="OXMLTextRectT" r="OXMLTextRectR" b="OXMLTextRect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93700" y="4107509"/>
              <a:ext cx="68262" cy="511590"/>
            </a:xfrm>
            <a:custGeom>
              <a:avLst/>
              <a:gdLst>
                <a:gd name="T0" fmla="*/ 137001838 w 17"/>
                <a:gd name="T1" fmla="*/ 0 h 107"/>
                <a:gd name="T2" fmla="*/ 274003676 w 17"/>
                <a:gd name="T3" fmla="*/ 1222915257 h 107"/>
                <a:gd name="T4" fmla="*/ 137001838 w 17"/>
                <a:gd name="T5" fmla="*/ 2147483646 h 107"/>
                <a:gd name="T6" fmla="*/ 0 w 17"/>
                <a:gd name="T7" fmla="*/ 1222915257 h 107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7"/>
                <a:gd name="T13" fmla="*/ 0 h 107"/>
                <a:gd name="T14" fmla="*/ 17 w 17"/>
                <a:gd name="T15" fmla="*/ 107 h 107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4227" y="3145641"/>
              <a:ext cx="1168397" cy="2716989"/>
            </a:xfrm>
            <a:custGeom>
              <a:avLst/>
              <a:gdLst>
                <a:gd name="T0" fmla="*/ 2147483646 w 294"/>
                <a:gd name="T1" fmla="*/ 0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0 w 294"/>
                <a:gd name="T7" fmla="*/ 2147483646 h 568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94"/>
                <a:gd name="T13" fmla="*/ 0 h 568"/>
                <a:gd name="T14" fmla="*/ 294 w 294"/>
                <a:gd name="T15" fmla="*/ 568 h 568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4"/>
                <a:gd name="ODFBottom" fmla="val 568"/>
                <a:gd name="ODFWidth" fmla="val 294"/>
                <a:gd name="ODFHeight" fmla="val 568"/>
              </a:gdLst>
              <a:ahLst/>
              <a:cxnLst/>
              <a:rect l="OXMLTextRectL" t="OXMLTextRectT" r="OXMLTextRectR" b="OXMLTextRect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866776" y="6600315"/>
              <a:ext cx="100015" cy="252923"/>
            </a:xfrm>
            <a:custGeom>
              <a:avLst/>
              <a:gdLst>
                <a:gd name="T0" fmla="*/ 199992000 w 25"/>
                <a:gd name="T1" fmla="*/ 0 h 53"/>
                <a:gd name="T2" fmla="*/ 399984000 w 25"/>
                <a:gd name="T3" fmla="*/ 603445646 h 53"/>
                <a:gd name="T4" fmla="*/ 199992000 w 25"/>
                <a:gd name="T5" fmla="*/ 1206886520 h 53"/>
                <a:gd name="T6" fmla="*/ 0 w 25"/>
                <a:gd name="T7" fmla="*/ 603445646 h 5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5"/>
                <a:gd name="T13" fmla="*/ 0 h 53"/>
                <a:gd name="T14" fmla="*/ 25 w 25"/>
                <a:gd name="T15" fmla="*/ 53 h 53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"/>
                <a:gd name="ODFBottom" fmla="val 53"/>
                <a:gd name="ODFWidth" fmla="val 25"/>
                <a:gd name="ODFHeight" fmla="val 53"/>
              </a:gdLst>
              <a:ahLst/>
              <a:cxnLst/>
              <a:rect l="OXMLTextRectL" t="OXMLTextRectT" r="OXMLTextRectR" b="OXMLTextRect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784227" y="5897113"/>
              <a:ext cx="114301" cy="674459"/>
            </a:xfrm>
            <a:custGeom>
              <a:avLst/>
              <a:gdLst>
                <a:gd name="T0" fmla="*/ 225176918 w 29"/>
                <a:gd name="T1" fmla="*/ 0 h 141"/>
                <a:gd name="T2" fmla="*/ 450349895 w 29"/>
                <a:gd name="T3" fmla="*/ 1612983051 h 141"/>
                <a:gd name="T4" fmla="*/ 225176918 w 29"/>
                <a:gd name="T5" fmla="*/ 2147483646 h 141"/>
                <a:gd name="T6" fmla="*/ 0 w 29"/>
                <a:gd name="T7" fmla="*/ 1612983051 h 14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9"/>
                <a:gd name="T13" fmla="*/ 0 h 141"/>
                <a:gd name="T14" fmla="*/ 29 w 29"/>
                <a:gd name="T15" fmla="*/ 141 h 141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"/>
                <a:gd name="ODFBottom" fmla="val 141"/>
                <a:gd name="ODFWidth" fmla="val 29"/>
                <a:gd name="ODFHeight" fmla="val 141"/>
              </a:gdLst>
              <a:ahLst/>
              <a:cxnLst/>
              <a:rect l="OXMLTextRectL" t="OXMLTextRectT" r="OXMLTextRectR" b="OXMLTextRect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84227" y="5772568"/>
              <a:ext cx="31752" cy="228013"/>
            </a:xfrm>
            <a:custGeom>
              <a:avLst/>
              <a:gdLst>
                <a:gd name="T0" fmla="*/ 62993985 w 8"/>
                <a:gd name="T1" fmla="*/ 0 h 48"/>
                <a:gd name="T2" fmla="*/ 125984001 w 8"/>
                <a:gd name="T3" fmla="*/ 541526125 h 48"/>
                <a:gd name="T4" fmla="*/ 62993985 w 8"/>
                <a:gd name="T5" fmla="*/ 1083047501 h 48"/>
                <a:gd name="T6" fmla="*/ 0 w 8"/>
                <a:gd name="T7" fmla="*/ 541526125 h 48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"/>
                <a:gd name="T13" fmla="*/ 0 h 48"/>
                <a:gd name="T14" fmla="*/ 8 w 8"/>
                <a:gd name="T15" fmla="*/ 48 h 48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11216" y="6322482"/>
              <a:ext cx="174625" cy="530746"/>
            </a:xfrm>
            <a:custGeom>
              <a:avLst/>
              <a:gdLst>
                <a:gd name="T0" fmla="*/ 346404416 w 44"/>
                <a:gd name="T1" fmla="*/ 0 h 111"/>
                <a:gd name="T2" fmla="*/ 692804864 w 44"/>
                <a:gd name="T3" fmla="*/ 1268784176 h 111"/>
                <a:gd name="T4" fmla="*/ 346404416 w 44"/>
                <a:gd name="T5" fmla="*/ 2147483646 h 111"/>
                <a:gd name="T6" fmla="*/ 0 w 44"/>
                <a:gd name="T7" fmla="*/ 1268784176 h 11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"/>
                <a:gd name="T13" fmla="*/ 0 h 111"/>
                <a:gd name="T14" fmla="*/ 44 w 44"/>
                <a:gd name="T15" fmla="*/ 111 h 111"/>
                <a:gd name="OXMLTextRectL" fmla="val T12"/>
                <a:gd name="OXMLTextRectT" fmla="val T13"/>
                <a:gd name="OXMLTextRectR" fmla="val T14"/>
                <a:gd name="OXMLTextRectB" fmla="val T1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"/>
                <a:gd name="ODFBottom" fmla="val 111"/>
                <a:gd name="ODFWidth" fmla="val 44"/>
                <a:gd name="ODFHeight" fmla="val 111"/>
              </a:gdLst>
              <a:ahLst/>
              <a:cxnLst/>
              <a:rect l="OXMLTextRectL" t="OXMLTextRectT" r="OXMLTextRectR" b="OXMLTextRect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lIns="0" tIns="0" rIns="0" bIns="0"/>
            <a:lstStyle/>
            <a:p>
              <a:pPr algn="l"/>
              <a:endParaRPr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8" name="Shape 28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944688" y="623888"/>
            <a:ext cx="6589711" cy="1281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 spc="0" baseline="0">
                <a:solidFill>
                  <a:srgbClr val="898989"/>
                </a:solidFill>
                <a:latin typeface="Century Gothic"/>
                <a:ea typeface="Century Gothic"/>
                <a:cs typeface="Century Gothic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13.10.2024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ftr" idx="3"/>
          </p:nvPr>
        </p:nvSpPr>
        <p:spPr>
          <a:xfrm>
            <a:off x="1943100" y="6135688"/>
            <a:ext cx="5716587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 spc="0" baseline="0">
                <a:solidFill>
                  <a:srgbClr val="898989"/>
                </a:solidFill>
                <a:latin typeface="Century Gothic"/>
                <a:ea typeface="Century Gothic"/>
                <a:cs typeface="Century Gothic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 spc="0" baseline="0">
                <a:solidFill>
                  <a:srgbClr val="FEFFFF"/>
                </a:solidFill>
                <a:latin typeface="Century Gothic"/>
                <a:ea typeface="Century Gothic"/>
                <a:cs typeface="Century Gothic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defPPr/>
      <a:lvl1pPr lvl="0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1pPr>
      <a:lvl2pPr lvl="1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2pPr>
      <a:lvl3pPr lvl="2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3pPr>
      <a:lvl4pPr lvl="3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4pPr>
      <a:lvl5pPr lvl="4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5pPr>
      <a:lvl6pPr marL="457200" lvl="5" indent="0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6pPr>
      <a:lvl7pPr marL="914400" lvl="6" indent="0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7pPr>
      <a:lvl8pPr marL="1371600" lvl="7" indent="0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8pPr>
      <a:lvl9pPr marL="1828800" lvl="8" indent="0" algn="l">
        <a:defRPr sz="3600">
          <a:solidFill>
            <a:srgbClr val="262626"/>
          </a:solidFill>
          <a:latin typeface="Century Gothic"/>
          <a:ea typeface="Century Gothic"/>
          <a:cs typeface="Century Gothic"/>
        </a:defRPr>
      </a:lvl9pPr>
    </p:titleStyle>
    <p:bodyStyle>
      <a:defPPr/>
      <a:lvl1pPr marL="342900" lvl="0" indent="-342900" algn="l">
        <a:spcBef>
          <a:spcPts val="1000"/>
        </a:spcBef>
        <a:buClr>
          <a:srgbClr val="A53010"/>
        </a:buClr>
        <a:buFont typeface="Wingdings 3"/>
        <a:buChar char=""/>
        <a:defRPr>
          <a:solidFill>
            <a:srgbClr val="404040"/>
          </a:solidFill>
          <a:latin typeface="Century Gothic"/>
          <a:ea typeface="Century Gothic"/>
          <a:cs typeface="Century Gothic"/>
        </a:defRPr>
      </a:lvl1pPr>
      <a:lvl2pPr marL="742950" lvl="1" indent="-285750" algn="l">
        <a:spcBef>
          <a:spcPts val="1000"/>
        </a:spcBef>
        <a:buClr>
          <a:srgbClr val="A53010"/>
        </a:buClr>
        <a:buSzPts val="1600"/>
        <a:buFont typeface="Wingdings 3"/>
        <a:buChar char=""/>
        <a:defRPr sz="1600">
          <a:solidFill>
            <a:srgbClr val="404040"/>
          </a:solidFill>
          <a:latin typeface="Century Gothic"/>
          <a:ea typeface="Century Gothic"/>
          <a:cs typeface="Century Gothic"/>
        </a:defRPr>
      </a:lvl2pPr>
      <a:lvl3pPr marL="1143000" lvl="2" indent="-228600" algn="l">
        <a:spcBef>
          <a:spcPts val="1000"/>
        </a:spcBef>
        <a:buClr>
          <a:srgbClr val="A53010"/>
        </a:buClr>
        <a:buSzPts val="1400"/>
        <a:buFont typeface="Wingdings 3"/>
        <a:buChar char=""/>
        <a:defRPr sz="1400">
          <a:solidFill>
            <a:srgbClr val="404040"/>
          </a:solidFill>
          <a:latin typeface="Century Gothic"/>
          <a:ea typeface="Century Gothic"/>
          <a:cs typeface="Century Gothic"/>
        </a:defRPr>
      </a:lvl3pPr>
      <a:lvl4pPr marL="1600200" lvl="3" indent="-228600" algn="l">
        <a:spcBef>
          <a:spcPts val="1000"/>
        </a:spcBef>
        <a:buClr>
          <a:srgbClr val="A53010"/>
        </a:buClr>
        <a:buSzPts val="1200"/>
        <a:buFont typeface="Wingdings 3"/>
        <a:buChar char=""/>
        <a:defRPr sz="1200">
          <a:solidFill>
            <a:srgbClr val="404040"/>
          </a:solidFill>
          <a:latin typeface="Century Gothic"/>
          <a:ea typeface="Century Gothic"/>
          <a:cs typeface="Century Gothic"/>
        </a:defRPr>
      </a:lvl4pPr>
      <a:lvl5pPr marL="2057400" lvl="4" indent="-228600" algn="l">
        <a:spcBef>
          <a:spcPts val="1000"/>
        </a:spcBef>
        <a:buClr>
          <a:srgbClr val="A53010"/>
        </a:buClr>
        <a:buSzPts val="1200"/>
        <a:buFont typeface="Wingdings 3"/>
        <a:buChar char=""/>
        <a:defRPr sz="1200">
          <a:solidFill>
            <a:srgbClr val="404040"/>
          </a:solidFill>
          <a:latin typeface="Century Gothic"/>
          <a:ea typeface="Century Gothic"/>
          <a:cs typeface="Century Gothic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Shape 157"/>
          <p:cNvGrpSpPr/>
          <p:nvPr/>
        </p:nvGrpSpPr>
        <p:grpSpPr>
          <a:xfrm>
            <a:off x="1357313" y="2357438"/>
            <a:ext cx="8339136" cy="2773362"/>
            <a:chOff x="0" y="0"/>
            <a:chExt cx="8339136" cy="2773362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7500936" cy="10144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  <a:gd name="OXMLTextRectL" fmla="val f12"/>
                <a:gd name="OXMLTextRectT" fmla="val f15"/>
                <a:gd name="OXMLTextRectR" fmla="val f13"/>
                <a:gd name="OXMLTextRectB" fmla="val f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1600"/>
                <a:gd name="ODFBottom" fmla="val 21600"/>
                <a:gd name="ODFWidth" fmla="val 21600"/>
                <a:gd name="ODFHeight" fmla="val 21600"/>
              </a:gdLst>
              <a:ahLst/>
              <a:cxnLst/>
              <a:rect l="OXMLTextRectL" t="OXMLTextRectT" r="OXMLTextRectR" b="OXMLTextRectB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prstDash val="solid"/>
            </a:ln>
          </p:spPr>
          <p:txBody>
            <a:bodyPr lIns="90004" tIns="44997" rIns="90004" bIns="44997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800" b="0" i="0" u="none" strike="noStrike" cap="none" spc="0" baseline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003424" y="1876424"/>
              <a:ext cx="6335712" cy="896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  <a:gd name="OXMLTextRectL" fmla="val f12"/>
                <a:gd name="OXMLTextRectT" fmla="val f15"/>
                <a:gd name="OXMLTextRectR" fmla="val f13"/>
                <a:gd name="OXMLTextRectB" fmla="val f14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1600"/>
                <a:gd name="ODFBottom" fmla="val 21600"/>
                <a:gd name="ODFWidth" fmla="val 21600"/>
                <a:gd name="ODFHeight" fmla="val 21600"/>
              </a:gdLst>
              <a:ahLst/>
              <a:cxnLst/>
              <a:rect l="OXMLTextRectL" t="OXMLTextRectT" r="OXMLTextRectR" b="OXMLTextRectB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prstDash val="solid"/>
            </a:ln>
          </p:spPr>
          <p:txBody>
            <a:bodyPr lIns="90004" tIns="44997" rIns="90004" bIns="44997" anchorCtr="1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sz="2800" b="0" i="0" u="none" strike="noStrike" cap="none" spc="0" baseline="0">
                  <a:solidFill>
                    <a:srgbClr val="000000"/>
                  </a:solidFill>
                  <a:latin typeface="Monotype Corsiva"/>
                  <a:ea typeface="Monotype Corsiva"/>
                  <a:cs typeface="Monotype Corsiva"/>
                </a:rPr>
                <a:t>Работу выполнил: П.Я. Курусканов</a:t>
              </a:r>
              <a:endParaRPr sz="1800" b="0" i="0" u="none" strike="noStrike" cap="none" spc="0" baseline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800" b="0" i="0" u="none" strike="noStrike" cap="none" spc="0" baseline="0">
                <a:solidFill>
                  <a:srgbClr val="000000"/>
                </a:solidFill>
                <a:latin typeface="Monotype Corsiva"/>
                <a:ea typeface="Monotype Corsiva"/>
                <a:cs typeface="Monotype Corsiva"/>
              </a:endParaRPr>
            </a:p>
          </p:txBody>
        </p:sp>
      </p:grpSp>
      <p:sp>
        <p:nvSpPr>
          <p:cNvPr id="160" name="Shape 160"/>
          <p:cNvSpPr/>
          <p:nvPr/>
        </p:nvSpPr>
        <p:spPr>
          <a:xfrm flipH="1" flipV="1">
            <a:off x="9144000" y="889000"/>
            <a:ext cx="428625" cy="3683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  <a:gd name="OXMLTextRectL" fmla="val f12"/>
              <a:gd name="OXMLTextRectT" fmla="val f15"/>
              <a:gd name="OXMLTextRectR" fmla="val f13"/>
              <a:gd name="OXMLTextRectB" fmla="val f1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prstDash val="solid"/>
          </a:ln>
        </p:spPr>
        <p:txBody>
          <a:bodyPr lIns="91440" tIns="45720" rIns="91440" bIns="4572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8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971550" y="1651000"/>
            <a:ext cx="7343775" cy="1214437"/>
          </a:xfrm>
          <a:prstGeom prst="rect">
            <a:avLst/>
          </a:prstGeom>
        </p:spPr>
        <p:txBody>
          <a:bodyPr anchorCtr="1"/>
          <a:lstStyle>
            <a:defPPr/>
            <a:lvl1pPr lvl="0"/>
          </a:lstStyle>
          <a:p>
            <a:pPr algn="ctr"/>
            <a:r>
              <a:rPr sz="3200" b="1">
                <a:latin typeface="Monotype Corsiva"/>
                <a:ea typeface="Monotype Corsiva"/>
                <a:cs typeface="Monotype Corsiva"/>
              </a:rPr>
              <a:t>«Использование результатов оценочных процедур различного уровня </a:t>
            </a:r>
            <a:br>
              <a:rPr sz="3200" b="1">
                <a:latin typeface="Monotype Corsiva"/>
                <a:ea typeface="Monotype Corsiva"/>
                <a:cs typeface="Monotype Corsiva"/>
              </a:rPr>
            </a:br>
            <a:r>
              <a:rPr sz="3200" b="1">
                <a:latin typeface="Monotype Corsiva"/>
                <a:ea typeface="Monotype Corsiva"/>
                <a:cs typeface="Monotype Corsiva"/>
              </a:rPr>
              <a:t> в повышении качества образования по физике»</a:t>
            </a:r>
            <a:r>
              <a:rPr sz="3200">
                <a:latin typeface="Century Gothic"/>
                <a:ea typeface="Century Gothic"/>
                <a:cs typeface="Century Gothic"/>
              </a:rPr>
              <a:t/>
            </a:r>
            <a:br>
              <a:rPr sz="3200">
                <a:latin typeface="Century Gothic"/>
                <a:ea typeface="Century Gothic"/>
                <a:cs typeface="Century Gothic"/>
              </a:rPr>
            </a:br>
            <a:endParaRPr sz="320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1817688" y="419100"/>
            <a:ext cx="6329361" cy="3683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defPPr/>
            <a:lvl1pPr lvl="0" algn="l">
              <a:spcBef>
                <a:spcPts val="1000"/>
              </a:spcBef>
              <a:buClr>
                <a:srgbClr val="A53010"/>
              </a:buClr>
              <a:buFont typeface="Wingdings 3"/>
              <a:buChar char="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1pPr>
            <a:lvl2pPr marL="742950" lvl="1" indent="-285750" algn="l">
              <a:spcBef>
                <a:spcPts val="1000"/>
              </a:spcBef>
              <a:buClr>
                <a:srgbClr val="A53010"/>
              </a:buClr>
              <a:buSzPts val="1600"/>
              <a:buFont typeface="Wingdings 3"/>
              <a:buChar char=""/>
              <a:defRPr sz="16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2pPr>
            <a:lvl3pPr marL="1143000" lvl="2" indent="-228600" algn="l">
              <a:spcBef>
                <a:spcPts val="1000"/>
              </a:spcBef>
              <a:buClr>
                <a:srgbClr val="A53010"/>
              </a:buClr>
              <a:buSzPts val="1400"/>
              <a:buFont typeface="Wingdings 3"/>
              <a:buChar char=""/>
              <a:defRPr sz="14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3pPr>
            <a:lvl4pPr marL="1600200" lvl="3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4pPr>
            <a:lvl5pPr marL="2057400" lvl="4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5pPr>
            <a:lvl6pPr marL="2514600" lvl="5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6pPr>
            <a:lvl7pPr marL="2971800" lvl="6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7pPr>
            <a:lvl8pPr marL="3429000" lvl="7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8pPr>
            <a:lvl9pPr marL="3886200" lvl="8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>
              <a:buNone/>
            </a:pPr>
            <a:r>
              <a:rPr>
                <a:solidFill>
                  <a:srgbClr val="000000"/>
                </a:solidFill>
              </a:rPr>
              <a:t>МОУ «Кебезенская СОШ» филиал «Тулойская ООШ»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49700" y="6492875"/>
            <a:ext cx="1468437" cy="3683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defPPr/>
            <a:lvl1pPr lvl="0" algn="l">
              <a:spcBef>
                <a:spcPts val="1000"/>
              </a:spcBef>
              <a:buClr>
                <a:srgbClr val="A53010"/>
              </a:buClr>
              <a:buFont typeface="Wingdings 3"/>
              <a:buChar char="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1pPr>
            <a:lvl2pPr marL="742950" lvl="1" indent="-285750" algn="l">
              <a:spcBef>
                <a:spcPts val="1000"/>
              </a:spcBef>
              <a:buClr>
                <a:srgbClr val="A53010"/>
              </a:buClr>
              <a:buSzPts val="1600"/>
              <a:buFont typeface="Wingdings 3"/>
              <a:buChar char=""/>
              <a:defRPr sz="16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2pPr>
            <a:lvl3pPr marL="1143000" lvl="2" indent="-228600" algn="l">
              <a:spcBef>
                <a:spcPts val="1000"/>
              </a:spcBef>
              <a:buClr>
                <a:srgbClr val="A53010"/>
              </a:buClr>
              <a:buSzPts val="1400"/>
              <a:buFont typeface="Wingdings 3"/>
              <a:buChar char=""/>
              <a:defRPr sz="14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3pPr>
            <a:lvl4pPr marL="1600200" lvl="3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4pPr>
            <a:lvl5pPr marL="2057400" lvl="4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5pPr>
            <a:lvl6pPr marL="2514600" lvl="5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6pPr>
            <a:lvl7pPr marL="2971800" lvl="6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7pPr>
            <a:lvl8pPr marL="3429000" lvl="7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8pPr>
            <a:lvl9pPr marL="3886200" lvl="8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>
              <a:buNone/>
            </a:pPr>
            <a:r>
              <a:rPr>
                <a:solidFill>
                  <a:srgbClr val="000000"/>
                </a:solidFill>
              </a:rPr>
              <a:t>Тулой, 2024</a:t>
            </a:r>
          </a:p>
        </p:txBody>
      </p:sp>
      <p:pic>
        <p:nvPicPr>
          <p:cNvPr id="165" name="Picture 165"/>
          <p:cNvPicPr/>
          <p:nvPr/>
        </p:nvPicPr>
        <p:blipFill>
          <a:blip r:embed="rId2"/>
          <a:stretch/>
        </p:blipFill>
        <p:spPr>
          <a:xfrm>
            <a:off x="677863" y="3371850"/>
            <a:ext cx="2800350" cy="30273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872038" y="1071563"/>
            <a:ext cx="3424237" cy="7985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  <a:gd name="OXMLTextRectL" fmla="val f12"/>
              <a:gd name="OXMLTextRectT" fmla="val f15"/>
              <a:gd name="OXMLTextRectR" fmla="val f13"/>
              <a:gd name="OXMLTextRectB" fmla="val f1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prstDash val="solid"/>
          </a:ln>
        </p:spPr>
        <p:txBody>
          <a:bodyPr wrap="none" lIns="90004" tIns="44997" rIns="90004" bIns="44997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4800" b="0" i="0" u="sng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учителя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498600" y="2566988"/>
            <a:ext cx="7535863" cy="3168650"/>
          </a:xfrm>
          <a:custGeom>
            <a:avLst/>
            <a:gdLst>
              <a:gd name="T0" fmla="*/ 3767932 w 21600"/>
              <a:gd name="T1" fmla="*/ 0 h 21600"/>
              <a:gd name="T2" fmla="*/ 7535863 w 21600"/>
              <a:gd name="T3" fmla="*/ 1585050 h 21600"/>
              <a:gd name="T4" fmla="*/ 3767932 w 21600"/>
              <a:gd name="T5" fmla="*/ 3170099 h 21600"/>
              <a:gd name="T6" fmla="*/ 0 w 21600"/>
              <a:gd name="T7" fmla="*/ 158505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defPPr/>
            <a:lvl1pPr lvl="0" algn="l">
              <a:spcBef>
                <a:spcPts val="1000"/>
              </a:spcBef>
              <a:buClr>
                <a:srgbClr val="A53010"/>
              </a:buClr>
              <a:buFont typeface="Wingdings 3"/>
              <a:buChar char="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1pPr>
            <a:lvl2pPr marL="742950" lvl="1" indent="-285750" algn="l">
              <a:spcBef>
                <a:spcPts val="1000"/>
              </a:spcBef>
              <a:buClr>
                <a:srgbClr val="A53010"/>
              </a:buClr>
              <a:buSzPts val="1600"/>
              <a:buFont typeface="Wingdings 3"/>
              <a:buChar char=""/>
              <a:defRPr sz="16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2pPr>
            <a:lvl3pPr marL="1143000" lvl="2" indent="-228600" algn="l">
              <a:spcBef>
                <a:spcPts val="1000"/>
              </a:spcBef>
              <a:buClr>
                <a:srgbClr val="A53010"/>
              </a:buClr>
              <a:buSzPts val="1400"/>
              <a:buFont typeface="Wingdings 3"/>
              <a:buChar char=""/>
              <a:defRPr sz="14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3pPr>
            <a:lvl4pPr marL="1600200" lvl="3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4pPr>
            <a:lvl5pPr marL="2057400" lvl="4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5pPr>
            <a:lvl6pPr marL="2514600" lvl="5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6pPr>
            <a:lvl7pPr marL="2971800" lvl="6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7pPr>
            <a:lvl8pPr marL="3429000" lvl="7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8pPr>
            <a:lvl9pPr marL="3886200" lvl="8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>
              <a:buClr>
                <a:srgbClr val="000000"/>
              </a:buClr>
              <a:buFont typeface="Wingdings"/>
              <a:buChar char="v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самооценка профессиональной деятельности,</a:t>
            </a:r>
          </a:p>
          <a:p>
            <a:pPr>
              <a:buClr>
                <a:srgbClr val="000000"/>
              </a:buClr>
              <a:buFont typeface="Wingdings"/>
              <a:buChar char="v"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формирование направлений совершенствования;</a:t>
            </a:r>
          </a:p>
          <a:p>
            <a:pPr>
              <a:buClr>
                <a:srgbClr val="000000"/>
              </a:buClr>
              <a:buFont typeface="Wingdings"/>
              <a:buChar char="v"/>
            </a:pPr>
            <a:r>
              <a: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совершенствование организации образовательного процесса, методик преподавания учебных предметов.</a:t>
            </a:r>
          </a:p>
        </p:txBody>
      </p:sp>
      <p:pic>
        <p:nvPicPr>
          <p:cNvPr id="205" name="Picture 205"/>
          <p:cNvPicPr/>
          <p:nvPr/>
        </p:nvPicPr>
        <p:blipFill>
          <a:blip r:embed="rId2"/>
          <a:stretch/>
        </p:blipFill>
        <p:spPr>
          <a:xfrm>
            <a:off x="496888" y="153988"/>
            <a:ext cx="3965575" cy="26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547813" y="977900"/>
            <a:ext cx="5903912" cy="24812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  <a:gd name="OXMLTextRectL" fmla="val f12"/>
              <a:gd name="OXMLTextRectT" fmla="val f15"/>
              <a:gd name="OXMLTextRectR" fmla="val f13"/>
              <a:gd name="OXMLTextRectB" fmla="val f1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prstDash val="solid"/>
          </a:ln>
        </p:spPr>
        <p:txBody>
          <a:bodyPr lIns="91440" tIns="45720" rIns="91440" bIns="45720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5400" b="1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Спасибо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5400" b="1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5400" b="1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ВНИМАНИЕ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" name="Picture 209"/>
          <p:cNvPicPr/>
          <p:nvPr/>
        </p:nvPicPr>
        <p:blipFill>
          <a:blip r:embed="rId2"/>
          <a:stretch/>
        </p:blipFill>
        <p:spPr>
          <a:xfrm>
            <a:off x="2354263" y="3205163"/>
            <a:ext cx="3886200" cy="38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320675" y="1357313"/>
            <a:ext cx="8502650" cy="156844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defPPr/>
            <a:lvl1pPr marL="0" lvl="0" indent="450850" algn="l">
              <a:spcBef>
                <a:spcPts val="1000"/>
              </a:spcBef>
              <a:buClr>
                <a:srgbClr val="A53010"/>
              </a:buClr>
              <a:buFont typeface="Wingdings 3"/>
              <a:buChar char="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1pPr>
            <a:lvl2pPr marL="742950" lvl="1" indent="-285750" algn="l">
              <a:spcBef>
                <a:spcPts val="1000"/>
              </a:spcBef>
              <a:buClr>
                <a:srgbClr val="A53010"/>
              </a:buClr>
              <a:buSzPts val="1600"/>
              <a:buFont typeface="Wingdings 3"/>
              <a:buChar char=""/>
              <a:defRPr sz="16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2pPr>
            <a:lvl3pPr marL="1143000" lvl="2" indent="-228600" algn="l">
              <a:spcBef>
                <a:spcPts val="1000"/>
              </a:spcBef>
              <a:buClr>
                <a:srgbClr val="A53010"/>
              </a:buClr>
              <a:buSzPts val="1400"/>
              <a:buFont typeface="Wingdings 3"/>
              <a:buChar char=""/>
              <a:defRPr sz="14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3pPr>
            <a:lvl4pPr marL="1600200" lvl="3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4pPr>
            <a:lvl5pPr marL="2057400" lvl="4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5pPr>
            <a:lvl6pPr marL="2514600" lvl="5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6pPr>
            <a:lvl7pPr marL="2971800" lvl="6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7pPr>
            <a:lvl8pPr marL="3429000" lvl="7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8pPr>
            <a:lvl9pPr marL="3886200" lvl="8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 algn="ctr">
              <a:buNone/>
            </a:pPr>
            <a:r>
              <a:rPr sz="32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должны научиться измерять то, что считаем важным,ането,чтолегкоизмерить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buNone/>
            </a:pPr>
            <a:r>
              <a:rPr sz="32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А.Эйнштейн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69" name="Picture 169"/>
          <p:cNvPicPr/>
          <p:nvPr/>
        </p:nvPicPr>
        <p:blipFill>
          <a:blip r:embed="rId2"/>
          <a:stretch/>
        </p:blipFill>
        <p:spPr>
          <a:xfrm>
            <a:off x="831850" y="2541588"/>
            <a:ext cx="4124325" cy="4124325"/>
          </a:xfrm>
          <a:prstGeom prst="rect">
            <a:avLst/>
          </a:prstGeom>
          <a:ln>
            <a:noFill/>
          </a:ln>
        </p:spPr>
      </p:pic>
      <p:pic>
        <p:nvPicPr>
          <p:cNvPr id="171" name="Picture 171"/>
          <p:cNvPicPr/>
          <p:nvPr/>
        </p:nvPicPr>
        <p:blipFill>
          <a:blip r:embed="rId3"/>
          <a:stretch/>
        </p:blipFill>
        <p:spPr>
          <a:xfrm>
            <a:off x="4572000" y="3128963"/>
            <a:ext cx="4514850" cy="3536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500188" y="500063"/>
            <a:ext cx="7286625" cy="53990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  <a:gd name="OXMLTextRectL" fmla="val f12"/>
              <a:gd name="OXMLTextRectT" fmla="val f15"/>
              <a:gd name="OXMLTextRectR" fmla="val f13"/>
              <a:gd name="OXMLTextRectB" fmla="val f1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prstDash val="solid"/>
          </a:ln>
        </p:spPr>
        <p:txBody>
          <a:bodyPr lIns="90004" tIns="44997" rIns="90004" bIns="44997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3600" b="0" i="0" u="none" strike="noStrike" cap="none" spc="0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 </a:t>
            </a:r>
            <a:r>
              <a:rPr sz="3600" b="0" i="1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качеством образования</a:t>
            </a:r>
            <a:r>
              <a:rPr sz="3600" b="0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понимается интегральная характеристика системы образования, отражающая степень соответствия реальных достигаемых результатов нормативным требованиям, социальным и личностным ожиданиям.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5" name="Picture 175"/>
          <p:cNvPicPr/>
          <p:nvPr/>
        </p:nvPicPr>
        <p:blipFill>
          <a:blip r:embed="rId2"/>
          <a:stretch/>
        </p:blipFill>
        <p:spPr>
          <a:xfrm>
            <a:off x="5422900" y="4837113"/>
            <a:ext cx="3557587" cy="23098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471613" y="476250"/>
            <a:ext cx="7204075" cy="59404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  <a:gd name="OXMLTextRectL" fmla="val f12"/>
              <a:gd name="OXMLTextRectT" fmla="val f15"/>
              <a:gd name="OXMLTextRectR" fmla="val f13"/>
              <a:gd name="OXMLTextRectB" fmla="val f14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prstDash val="solid"/>
          </a:ln>
        </p:spPr>
        <p:txBody>
          <a:bodyPr lIns="90004" tIns="44997" rIns="90004" bIns="44997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Одним из приоритетов государственной политики в сфере оценки качества образования является «формирование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современной и сбалансированной общероссийской системы оценки качества образования,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cap="none" spc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включающей в себя не только национальные экзамены, но прежде всего мониторинговые обследования обучения и социализации, процедуры оценки результатов обучения на уровне школы»</a:t>
            </a:r>
            <a:endParaRPr sz="1800" b="0" i="0" u="none" strike="noStrike" cap="none" spc="0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 idx="4294967295"/>
          </p:nvPr>
        </p:nvSpPr>
        <p:spPr>
          <a:xfrm>
            <a:off x="1444625" y="279400"/>
            <a:ext cx="8228013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200" u="sng">
                <a:latin typeface="Times New Roman"/>
                <a:ea typeface="Times New Roman"/>
                <a:cs typeface="Times New Roman"/>
              </a:rPr>
              <a:t>Система оценки качества образования призвана обеспечить:</a:t>
            </a:r>
            <a:r>
              <a:rPr sz="3200">
                <a:latin typeface="Times New Roman"/>
                <a:ea typeface="Times New Roman"/>
                <a:cs typeface="Times New Roman"/>
              </a:rPr>
              <a:t>               </a:t>
            </a:r>
            <a:br>
              <a:rPr sz="3200">
                <a:latin typeface="Times New Roman"/>
                <a:ea typeface="Times New Roman"/>
                <a:cs typeface="Times New Roman"/>
              </a:rPr>
            </a:br>
            <a:endParaRPr sz="3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4294967295"/>
          </p:nvPr>
        </p:nvSpPr>
        <p:spPr>
          <a:xfrm>
            <a:off x="2065338" y="1282700"/>
            <a:ext cx="7170736" cy="42926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единство требований к знаниям выпускников и преемственность образования на разных его ступенях;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объективность оценки подготовленности учащихся и повышение доступности получения профессионального образования;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доверие школьников, родителей и педагогической общественности к результатам независимой аттестации;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снижение физических и психологических нагрузок на выпускников за счет соединения в одном экзамене итоговой аттестации и вступительных испытаний;</a:t>
            </a:r>
          </a:p>
          <a:p>
            <a:pPr>
              <a:lnSpc>
                <a:spcPct val="90000"/>
              </a:lnSpc>
              <a:spcBef>
                <a:spcPts val="638"/>
              </a:spcBef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82" name="Picture 182"/>
          <p:cNvPicPr/>
          <p:nvPr/>
        </p:nvPicPr>
        <p:blipFill>
          <a:blip r:embed="rId2"/>
          <a:stretch/>
        </p:blipFill>
        <p:spPr>
          <a:xfrm>
            <a:off x="284163" y="5219700"/>
            <a:ext cx="2514600" cy="16383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1446213" y="260350"/>
            <a:ext cx="8228011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u="sng">
                <a:latin typeface="Times New Roman"/>
                <a:ea typeface="Times New Roman"/>
                <a:cs typeface="Times New Roman"/>
              </a:rPr>
              <a:t>Система оценки качества образования призвана обеспечить: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4294967295"/>
          </p:nvPr>
        </p:nvSpPr>
        <p:spPr>
          <a:xfrm>
            <a:off x="1446213" y="2039938"/>
            <a:ext cx="7488236" cy="453548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Bef>
                <a:spcPts val="638"/>
              </a:spcBef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 использование результатов ЕГЭ для мониторинга состояния системы общего среднего образования на муниципальном, региональном и федеральном уровнях, а также при аттестации образовательных учреждений и педагогических кадров;</a:t>
            </a:r>
          </a:p>
          <a:p>
            <a:pPr>
              <a:spcBef>
                <a:spcPts val="638"/>
              </a:spcBef>
              <a:buFont typeface="Arial"/>
              <a:buChar char="•"/>
            </a:pPr>
            <a:r>
              <a:rPr sz="2400">
                <a:latin typeface="Times New Roman"/>
                <a:ea typeface="Times New Roman"/>
                <a:cs typeface="Times New Roman"/>
              </a:rPr>
              <a:t> активизацию деятельности педагогического коллектива по совершенствованию образовательного процесса в условиях существования внешней контрольно-оценочной системы.</a:t>
            </a:r>
          </a:p>
          <a:p>
            <a:pPr>
              <a:spcBef>
                <a:spcPts val="638"/>
              </a:spcBef>
              <a:buNone/>
            </a:pPr>
            <a:endParaRPr sz="17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87" name="Picture 187"/>
          <p:cNvPicPr/>
          <p:nvPr/>
        </p:nvPicPr>
        <p:blipFill>
          <a:blip r:embed="rId2"/>
          <a:stretch/>
        </p:blipFill>
        <p:spPr>
          <a:xfrm>
            <a:off x="7289800" y="904875"/>
            <a:ext cx="1854200" cy="12080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4294967295"/>
          </p:nvPr>
        </p:nvSpPr>
        <p:spPr>
          <a:xfrm>
            <a:off x="2025650" y="476250"/>
            <a:ext cx="7118350" cy="5616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800">
                <a:latin typeface="Times New Roman"/>
                <a:ea typeface="Times New Roman"/>
                <a:cs typeface="Times New Roman"/>
              </a:rPr>
              <a:t>Без использования оценочных процедур невозможно узнать, получают ли необходимые знания и навыки конкретные учащиеся,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800">
                <a:latin typeface="Times New Roman"/>
                <a:ea typeface="Times New Roman"/>
                <a:cs typeface="Times New Roman"/>
              </a:rPr>
              <a:t> достигают ли своих целей образовательные реформы,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800">
                <a:latin typeface="Times New Roman"/>
                <a:ea typeface="Times New Roman"/>
                <a:cs typeface="Times New Roman"/>
              </a:rPr>
              <a:t>вносит ли система образования вклад в развитие экономики и общества.</a:t>
            </a:r>
          </a:p>
          <a:p>
            <a:pPr>
              <a:spcBef>
                <a:spcPts val="638"/>
              </a:spcBef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  <a:p>
            <a:pPr algn="ctr">
              <a:spcBef>
                <a:spcPts val="638"/>
              </a:spcBef>
              <a:buNone/>
            </a:pPr>
            <a:r>
              <a:rPr sz="2400">
                <a:latin typeface="Times New Roman"/>
                <a:ea typeface="Times New Roman"/>
                <a:cs typeface="Times New Roman"/>
              </a:rPr>
              <a:t>Выбор оценочных инструментов и процедур зависит от того, кто и как планирует использовать результаты оценки.</a:t>
            </a:r>
          </a:p>
          <a:p>
            <a:pPr>
              <a:spcBef>
                <a:spcPts val="638"/>
              </a:spcBef>
              <a:buNone/>
            </a:pP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91" name="Picture 191"/>
          <p:cNvPicPr/>
          <p:nvPr/>
        </p:nvPicPr>
        <p:blipFill>
          <a:blip r:embed="rId2"/>
          <a:stretch/>
        </p:blipFill>
        <p:spPr>
          <a:xfrm>
            <a:off x="155575" y="4598988"/>
            <a:ext cx="2239963" cy="22590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428750" y="712788"/>
            <a:ext cx="7358063" cy="5508625"/>
          </a:xfrm>
          <a:custGeom>
            <a:avLst/>
            <a:gdLst>
              <a:gd name="T0" fmla="*/ 3679032 w 21600"/>
              <a:gd name="T1" fmla="*/ 0 h 21600"/>
              <a:gd name="T2" fmla="*/ 7358063 w 21600"/>
              <a:gd name="T3" fmla="*/ 2754600 h 21600"/>
              <a:gd name="T4" fmla="*/ 3679032 w 21600"/>
              <a:gd name="T5" fmla="*/ 5509200 h 21600"/>
              <a:gd name="T6" fmla="*/ 0 w 21600"/>
              <a:gd name="T7" fmla="*/ 2754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  <a:gd name="OXMLTextRectL" fmla="val T12"/>
              <a:gd name="OXMLTextRectT" fmla="val T13"/>
              <a:gd name="OXMLTextRectR" fmla="val T14"/>
              <a:gd name="OXMLTextRectB" fmla="val T15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600"/>
              <a:gd name="ODFBottom" fmla="val 21600"/>
              <a:gd name="ODFWidth" fmla="val 21600"/>
              <a:gd name="ODFHeight" fmla="val 21600"/>
            </a:gdLst>
            <a:ahLst/>
            <a:cxnLst/>
            <a:rect l="OXMLTextRectL" t="OXMLTextRectT" r="OXMLTextRectR" b="OXMLTextRect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defPPr/>
            <a:lvl1pPr lvl="0" algn="l">
              <a:spcBef>
                <a:spcPts val="1000"/>
              </a:spcBef>
              <a:buClr>
                <a:srgbClr val="A53010"/>
              </a:buClr>
              <a:buFont typeface="Wingdings 3"/>
              <a:buChar char=""/>
              <a:defRPr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1pPr>
            <a:lvl2pPr marL="742950" lvl="1" indent="-285750" algn="l">
              <a:spcBef>
                <a:spcPts val="1000"/>
              </a:spcBef>
              <a:buClr>
                <a:srgbClr val="A53010"/>
              </a:buClr>
              <a:buSzPts val="1600"/>
              <a:buFont typeface="Wingdings 3"/>
              <a:buChar char=""/>
              <a:defRPr sz="16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2pPr>
            <a:lvl3pPr marL="1143000" lvl="2" indent="-228600" algn="l">
              <a:spcBef>
                <a:spcPts val="1000"/>
              </a:spcBef>
              <a:buClr>
                <a:srgbClr val="A53010"/>
              </a:buClr>
              <a:buSzPts val="1400"/>
              <a:buFont typeface="Wingdings 3"/>
              <a:buChar char=""/>
              <a:defRPr sz="14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3pPr>
            <a:lvl4pPr marL="1600200" lvl="3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4pPr>
            <a:lvl5pPr marL="2057400" lvl="4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5pPr>
            <a:lvl6pPr marL="2514600" lvl="5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6pPr>
            <a:lvl7pPr marL="2971800" lvl="6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7pPr>
            <a:lvl8pPr marL="3429000" lvl="7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8pPr>
            <a:lvl9pPr marL="3886200" lvl="8" indent="-228600" algn="l">
              <a:spcBef>
                <a:spcPts val="1000"/>
              </a:spcBef>
              <a:buClr>
                <a:srgbClr val="A53010"/>
              </a:buClr>
              <a:buSzPts val="1200"/>
              <a:buFont typeface="Wingdings 3"/>
              <a:buChar char=""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>
              <a:buClr>
                <a:srgbClr val="000000"/>
              </a:buClr>
              <a:buFont typeface="StarSymbol"/>
              <a:buChar char="•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Основной государственный экзамен</a:t>
            </a:r>
          </a:p>
          <a:p>
            <a:pPr algn="r">
              <a:buNone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(ОГЭ)</a:t>
            </a:r>
          </a:p>
          <a:p>
            <a:pPr>
              <a:buClr>
                <a:srgbClr val="000000"/>
              </a:buClr>
              <a:buFont typeface="StarSymbol"/>
              <a:buChar char="•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Единый государственный экзамен</a:t>
            </a:r>
          </a:p>
          <a:p>
            <a:pPr algn="r">
              <a:buNone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(ЕГЭ)</a:t>
            </a:r>
          </a:p>
          <a:p>
            <a:pPr>
              <a:buClr>
                <a:srgbClr val="000000"/>
              </a:buClr>
              <a:buFont typeface="StarSymbol"/>
              <a:buChar char="•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Национальные исследования оценки качества образования                    (НИКО)</a:t>
            </a:r>
          </a:p>
          <a:p>
            <a:pPr>
              <a:buClr>
                <a:srgbClr val="000000"/>
              </a:buClr>
              <a:buFont typeface="StarSymbol"/>
              <a:buChar char="•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Всероссийские проверочные работы</a:t>
            </a:r>
          </a:p>
          <a:p>
            <a:pPr algn="r">
              <a:buNone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(ВПР)</a:t>
            </a:r>
          </a:p>
          <a:p>
            <a:pPr>
              <a:buClr>
                <a:srgbClr val="000000"/>
              </a:buClr>
              <a:buFont typeface="StarSymbol"/>
              <a:buChar char="•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Международные исследования</a:t>
            </a:r>
          </a:p>
          <a:p>
            <a:pPr>
              <a:buClr>
                <a:srgbClr val="000000"/>
              </a:buClr>
              <a:buFont typeface="StarSymbol"/>
              <a:buChar char="•"/>
            </a:pPr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Исследования профессиональных компетенций учителей</a:t>
            </a:r>
          </a:p>
        </p:txBody>
      </p:sp>
      <p:pic>
        <p:nvPicPr>
          <p:cNvPr id="195" name="Picture 195"/>
          <p:cNvPicPr/>
          <p:nvPr/>
        </p:nvPicPr>
        <p:blipFill>
          <a:blip r:embed="rId2"/>
          <a:stretch/>
        </p:blipFill>
        <p:spPr>
          <a:xfrm>
            <a:off x="7159625" y="5367338"/>
            <a:ext cx="1884363" cy="13398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 idx="4294967295"/>
          </p:nvPr>
        </p:nvSpPr>
        <p:spPr>
          <a:xfrm>
            <a:off x="1352550" y="346075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200">
                <a:latin typeface="Times New Roman"/>
                <a:ea typeface="Times New Roman"/>
                <a:cs typeface="Times New Roman"/>
              </a:rPr>
              <a:t>Школьная система оценки качества образования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4294967295"/>
          </p:nvPr>
        </p:nvSpPr>
        <p:spPr>
          <a:xfrm>
            <a:off x="2459038" y="2060575"/>
            <a:ext cx="6684961" cy="30829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600">
                <a:latin typeface="Times New Roman"/>
                <a:ea typeface="Times New Roman"/>
                <a:cs typeface="Times New Roman"/>
              </a:rPr>
              <a:t>СОКО в школьном образовании — это аттестация учащихся после девятого и одиннадцатого классов, включая основной государственный экзамен (ОГЭ), единый государственный экзамен (ЕГЭ), а также промежуточная аттестация учащихся 2-8, 10 классов.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Font typeface="Arial"/>
              <a:buChar char="•"/>
            </a:pPr>
            <a:r>
              <a:rPr sz="2600">
                <a:latin typeface="Times New Roman"/>
                <a:ea typeface="Times New Roman"/>
                <a:cs typeface="Times New Roman"/>
              </a:rPr>
              <a:t>Региональные контрольные работы</a:t>
            </a:r>
          </a:p>
        </p:txBody>
      </p:sp>
      <p:pic>
        <p:nvPicPr>
          <p:cNvPr id="200" name="Picture 200"/>
          <p:cNvPicPr/>
          <p:nvPr/>
        </p:nvPicPr>
        <p:blipFill>
          <a:blip r:embed="rId2"/>
          <a:stretch/>
        </p:blipFill>
        <p:spPr>
          <a:xfrm>
            <a:off x="274638" y="4914900"/>
            <a:ext cx="2459037" cy="19431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333</Words>
  <Application>Microsoft Office PowerPoint</Application>
  <DocSecurity>0</DocSecurity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Monotype Corsiva</vt:lpstr>
      <vt:lpstr>StarSymbol</vt:lpstr>
      <vt:lpstr>Times New Roman</vt:lpstr>
      <vt:lpstr>Wingdings</vt:lpstr>
      <vt:lpstr>Wingdings 3</vt:lpstr>
      <vt:lpstr>Легкий дым</vt:lpstr>
      <vt:lpstr>«Использование результатов оценочных процедур различного уровня   в повышении качества образования по физике» </vt:lpstr>
      <vt:lpstr>Презентация PowerPoint</vt:lpstr>
      <vt:lpstr>Презентация PowerPoint</vt:lpstr>
      <vt:lpstr>Презентация PowerPoint</vt:lpstr>
      <vt:lpstr>Система оценки качества образования призвана обеспечить:                </vt:lpstr>
      <vt:lpstr>Система оценки качества образования призвана обеспечить:</vt:lpstr>
      <vt:lpstr>Презентация PowerPoint</vt:lpstr>
      <vt:lpstr>Презентация PowerPoint</vt:lpstr>
      <vt:lpstr>Школьная система оценки качества образования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результатов оценочных процедур различного уровня   в повышении качества образования по физике» </dc:title>
  <dc:creator>User</dc:creator>
  <cp:lastModifiedBy>User</cp:lastModifiedBy>
  <cp:revision>1</cp:revision>
  <dcterms:modified xsi:type="dcterms:W3CDTF">2024-10-23T08:58:50Z</dcterms:modified>
</cp:coreProperties>
</file>